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9" r:id="rId13"/>
    <p:sldId id="306" r:id="rId14"/>
    <p:sldId id="298" r:id="rId15"/>
    <p:sldId id="312" r:id="rId16"/>
    <p:sldId id="301" r:id="rId17"/>
    <p:sldId id="31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Maven Pro" panose="020B0604020202020204" charset="0"/>
      <p:regular r:id="rId48"/>
      <p:bold r:id="rId49"/>
      <p:italic r:id="rId50"/>
      <p:boldItalic r:id="rId51"/>
    </p:embeddedFont>
    <p:embeddedFont>
      <p:font typeface="Maven Pro Bold" panose="020B060402020202020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44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image" Target="../media/image61.png"/><Relationship Id="rId7" Type="http://schemas.openxmlformats.org/officeDocument/2006/relationships/image" Target="../media/image6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59075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8001371"/>
              </p:ext>
            </p:extLst>
          </p:nvPr>
        </p:nvGraphicFramePr>
        <p:xfrm>
          <a:off x="174102" y="51685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Optimiser les codes : avoir une complexité plus faible.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13" y="4392701"/>
            <a:ext cx="1001065" cy="7507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1161</Words>
  <Application>Microsoft Office PowerPoint</Application>
  <PresentationFormat>Affichage à l'écran (16:9)</PresentationFormat>
  <Paragraphs>230</Paragraphs>
  <Slides>20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Calibri</vt:lpstr>
      <vt:lpstr>Proxima Nova</vt:lpstr>
      <vt:lpstr>Nunito Light</vt:lpstr>
      <vt:lpstr>Maven Pro</vt:lpstr>
      <vt:lpstr>Figtree</vt:lpstr>
      <vt:lpstr>Maven Pro Bold</vt:lpstr>
      <vt:lpstr>Arimo</vt:lpstr>
      <vt:lpstr>Geologica</vt:lpstr>
      <vt:lpstr>Arial</vt:lpstr>
      <vt:lpstr>Geologica SemiBold</vt:lpstr>
      <vt:lpstr>Times New Roman</vt:lpstr>
      <vt:lpstr>DM Sans</vt:lpstr>
      <vt:lpstr>Aptos Narrow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Interface d’accueil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647</cp:revision>
  <dcterms:modified xsi:type="dcterms:W3CDTF">2023-11-22T23:56:38Z</dcterms:modified>
</cp:coreProperties>
</file>